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24FFB-9AA9-4262-9A0D-26FC4F93B3B5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BB48E-7971-4828-8789-0CE04E2532F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296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237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728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125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441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554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661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819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066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343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57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891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4B6D-9B13-4C2D-9C55-189BD85FD89E}" type="datetimeFigureOut">
              <a:rPr lang="de-CH" smtClean="0"/>
              <a:t>20.07.15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1B986-7BE2-4074-BF0A-B09B11EFE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28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466" y="153850"/>
            <a:ext cx="707886" cy="707886"/>
          </a:xfrm>
          <a:prstGeom prst="rect">
            <a:avLst/>
          </a:prstGeom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152400"/>
            <a:ext cx="70643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" y="152399"/>
            <a:ext cx="70643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28352" y="153850"/>
            <a:ext cx="70643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2066"/>
            <a:ext cx="70643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6" y="6002066"/>
            <a:ext cx="7016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9" y="6002065"/>
            <a:ext cx="71278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9" y="6002064"/>
            <a:ext cx="71278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16051" y="6005241"/>
            <a:ext cx="71278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029" y="6002063"/>
            <a:ext cx="706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23282" y="6013140"/>
            <a:ext cx="706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54" y="6002066"/>
            <a:ext cx="7016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79" y="6002064"/>
            <a:ext cx="701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7" y="6002062"/>
            <a:ext cx="706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" y="5995851"/>
            <a:ext cx="9134787" cy="707886"/>
          </a:xfrm>
          <a:prstGeom prst="rect">
            <a:avLst/>
          </a:prstGeom>
          <a:solidFill>
            <a:schemeClr val="accent3">
              <a:lumMod val="60000"/>
              <a:lumOff val="40000"/>
              <a:alpha val="4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2015</a:t>
            </a:r>
            <a:endParaRPr lang="en-U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152400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  <a:alpha val="41000"/>
            </a:schemeClr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campagne</a:t>
            </a:r>
            <a:r>
              <a:rPr 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de </a:t>
            </a:r>
            <a:r>
              <a:rPr lang="en-US" sz="40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stérilisations</a:t>
            </a:r>
            <a:endParaRPr lang="en-U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12258" y="5068319"/>
            <a:ext cx="1792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CHIENNE N°63</a:t>
            </a:r>
          </a:p>
          <a:p>
            <a:pPr algn="ctr"/>
            <a:r>
              <a:rPr lang="de-CH" sz="1400" b="1" dirty="0" err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Dalmita</a:t>
            </a:r>
            <a:endParaRPr lang="de-CH" sz="14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9214" y="5594646"/>
            <a:ext cx="913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 smtClean="0">
                <a:solidFill>
                  <a:schemeClr val="bg2">
                    <a:lumMod val="50000"/>
                  </a:schemeClr>
                </a:solidFill>
                <a:latin typeface="Bauhaus 93" panose="04030905020B02020C02" pitchFamily="82" charset="0"/>
              </a:rPr>
              <a:t>WWW.LECOEURSURLAPATTEAGADIR.COM</a:t>
            </a:r>
            <a:endParaRPr lang="de-CH" sz="1600" dirty="0">
              <a:solidFill>
                <a:schemeClr val="bg2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28" r="39030" b="32075"/>
          <a:stretch/>
        </p:blipFill>
        <p:spPr>
          <a:xfrm>
            <a:off x="4745510" y="3311563"/>
            <a:ext cx="1792540" cy="17508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50" t="15964" r="18101" b="28678"/>
          <a:stretch/>
        </p:blipFill>
        <p:spPr>
          <a:xfrm>
            <a:off x="7024522" y="1051265"/>
            <a:ext cx="1768641" cy="17238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21683" y="2782385"/>
            <a:ext cx="1759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CHIEN N°60</a:t>
            </a:r>
          </a:p>
          <a:p>
            <a:pPr algn="ctr"/>
            <a:r>
              <a:rPr lang="de-CH" sz="14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Fox</a:t>
            </a:r>
            <a:endParaRPr lang="de-CH" sz="14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973" y="1045840"/>
            <a:ext cx="1711825" cy="1750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7091" y="2784562"/>
            <a:ext cx="1711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CHIENNE N°59</a:t>
            </a:r>
          </a:p>
          <a:p>
            <a:pPr algn="ctr"/>
            <a:r>
              <a:rPr lang="de-CH" sz="1400" b="1" dirty="0" err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Caramelle</a:t>
            </a:r>
            <a:endParaRPr lang="de-CH" sz="14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16" y="1048914"/>
            <a:ext cx="1708735" cy="17366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5499" y="2783935"/>
            <a:ext cx="1726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CHIENNE N°50</a:t>
            </a:r>
          </a:p>
          <a:p>
            <a:pPr algn="ctr"/>
            <a:r>
              <a:rPr lang="de-CH" sz="14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Camille</a:t>
            </a:r>
            <a:endParaRPr lang="de-CH" sz="14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728" y="3313155"/>
            <a:ext cx="1822638" cy="172380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47728" y="5004693"/>
            <a:ext cx="1822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CHIENNE </a:t>
            </a:r>
            <a:r>
              <a:rPr lang="de-CH" sz="1400" b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N°62</a:t>
            </a:r>
            <a:endParaRPr lang="de-CH" sz="1400" b="1" dirty="0" smtClean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de-CH" sz="14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Sofie</a:t>
            </a:r>
            <a:endParaRPr lang="de-CH" sz="14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256" y="1049928"/>
            <a:ext cx="1936866" cy="1727279"/>
          </a:xfrm>
          <a:prstGeom prst="rect">
            <a:avLst/>
          </a:prstGeom>
        </p:spPr>
      </p:pic>
      <p:sp>
        <p:nvSpPr>
          <p:cNvPr id="31" name="Textfeld 30"/>
          <p:cNvSpPr txBox="1"/>
          <p:nvPr/>
        </p:nvSpPr>
        <p:spPr>
          <a:xfrm>
            <a:off x="2379256" y="2782385"/>
            <a:ext cx="1936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CHIENNE N°58 Millie</a:t>
            </a:r>
            <a:endParaRPr lang="de-CH" sz="16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27"/>
          <a:stretch/>
        </p:blipFill>
        <p:spPr>
          <a:xfrm flipH="1">
            <a:off x="236450" y="3325068"/>
            <a:ext cx="2088562" cy="1723809"/>
          </a:xfrm>
          <a:prstGeom prst="rect">
            <a:avLst/>
          </a:prstGeom>
        </p:spPr>
      </p:pic>
      <p:sp>
        <p:nvSpPr>
          <p:cNvPr id="33" name="Textfeld 32"/>
          <p:cNvSpPr txBox="1"/>
          <p:nvPr/>
        </p:nvSpPr>
        <p:spPr>
          <a:xfrm>
            <a:off x="236450" y="5066790"/>
            <a:ext cx="208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CHIEN N°61   </a:t>
            </a:r>
            <a:r>
              <a:rPr lang="de-CH" sz="1600" b="1" dirty="0" err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Darky</a:t>
            </a:r>
            <a:endParaRPr lang="de-CH" sz="16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Comic Sans MS</vt:lpstr>
      <vt:lpstr>Office Theme</vt:lpstr>
      <vt:lpstr>PowerPoint-Präsentation</vt:lpstr>
    </vt:vector>
  </TitlesOfParts>
  <Company>Swissport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vt290441</dc:creator>
  <cp:lastModifiedBy>Veerle Tytgat</cp:lastModifiedBy>
  <cp:revision>29</cp:revision>
  <dcterms:created xsi:type="dcterms:W3CDTF">2015-02-19T14:34:03Z</dcterms:created>
  <dcterms:modified xsi:type="dcterms:W3CDTF">2015-07-20T09:54:28Z</dcterms:modified>
</cp:coreProperties>
</file>